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eiker, Andrea" userId="9b188e7e-dbe1-457f-a0ef-d42401879807" providerId="ADAL" clId="{D52A8FF5-DCBC-40C2-B371-8712BA31C437}"/>
    <pc:docChg chg="modSld">
      <pc:chgData name="Schweiker, Andrea" userId="9b188e7e-dbe1-457f-a0ef-d42401879807" providerId="ADAL" clId="{D52A8FF5-DCBC-40C2-B371-8712BA31C437}" dt="2023-05-10T14:47:46.581" v="98" actId="20577"/>
      <pc:docMkLst>
        <pc:docMk/>
      </pc:docMkLst>
      <pc:sldChg chg="modSp mod">
        <pc:chgData name="Schweiker, Andrea" userId="9b188e7e-dbe1-457f-a0ef-d42401879807" providerId="ADAL" clId="{D52A8FF5-DCBC-40C2-B371-8712BA31C437}" dt="2023-05-10T14:47:46.581" v="98" actId="20577"/>
        <pc:sldMkLst>
          <pc:docMk/>
          <pc:sldMk cId="2040709237" sldId="258"/>
        </pc:sldMkLst>
        <pc:spChg chg="mod">
          <ac:chgData name="Schweiker, Andrea" userId="9b188e7e-dbe1-457f-a0ef-d42401879807" providerId="ADAL" clId="{D52A8FF5-DCBC-40C2-B371-8712BA31C437}" dt="2023-05-10T14:47:46.581" v="98" actId="20577"/>
          <ac:spMkLst>
            <pc:docMk/>
            <pc:sldMk cId="2040709237" sldId="258"/>
            <ac:spMk id="74" creationId="{CC9489E4-1A03-4796-BB15-921075C6BF4B}"/>
          </ac:spMkLst>
        </pc:spChg>
      </pc:sldChg>
    </pc:docChg>
  </pc:docChgLst>
  <pc:docChgLst>
    <pc:chgData name="Schweiker, Andrea" userId="9b188e7e-dbe1-457f-a0ef-d42401879807" providerId="ADAL" clId="{D05FE587-C828-4338-AAF7-4F293DE67CDA}"/>
    <pc:docChg chg="undo custSel modSld">
      <pc:chgData name="Schweiker, Andrea" userId="9b188e7e-dbe1-457f-a0ef-d42401879807" providerId="ADAL" clId="{D05FE587-C828-4338-AAF7-4F293DE67CDA}" dt="2023-02-02T16:44:33.146" v="341" actId="113"/>
      <pc:docMkLst>
        <pc:docMk/>
      </pc:docMkLst>
      <pc:sldChg chg="modSp mod">
        <pc:chgData name="Schweiker, Andrea" userId="9b188e7e-dbe1-457f-a0ef-d42401879807" providerId="ADAL" clId="{D05FE587-C828-4338-AAF7-4F293DE67CDA}" dt="2023-02-02T16:44:33.146" v="341" actId="113"/>
        <pc:sldMkLst>
          <pc:docMk/>
          <pc:sldMk cId="2040709237" sldId="258"/>
        </pc:sldMkLst>
        <pc:spChg chg="mod">
          <ac:chgData name="Schweiker, Andrea" userId="9b188e7e-dbe1-457f-a0ef-d42401879807" providerId="ADAL" clId="{D05FE587-C828-4338-AAF7-4F293DE67CDA}" dt="2023-01-22T02:20:00.985" v="259" actId="20577"/>
          <ac:spMkLst>
            <pc:docMk/>
            <pc:sldMk cId="2040709237" sldId="258"/>
            <ac:spMk id="8" creationId="{871598DC-ECC6-408F-A242-0B41CA25BE39}"/>
          </ac:spMkLst>
        </pc:spChg>
        <pc:spChg chg="mod">
          <ac:chgData name="Schweiker, Andrea" userId="9b188e7e-dbe1-457f-a0ef-d42401879807" providerId="ADAL" clId="{D05FE587-C828-4338-AAF7-4F293DE67CDA}" dt="2023-02-02T16:44:33.146" v="341" actId="113"/>
          <ac:spMkLst>
            <pc:docMk/>
            <pc:sldMk cId="2040709237" sldId="258"/>
            <ac:spMk id="74" creationId="{CC9489E4-1A03-4796-BB15-921075C6BF4B}"/>
          </ac:spMkLst>
        </pc:spChg>
      </pc:sldChg>
    </pc:docChg>
  </pc:docChgLst>
  <pc:docChgLst>
    <pc:chgData name="Schweiker, Andrea" userId="9b188e7e-dbe1-457f-a0ef-d42401879807" providerId="ADAL" clId="{4FD1F467-266A-4F68-8474-BDB3B9213B63}"/>
    <pc:docChg chg="custSel modSld">
      <pc:chgData name="Schweiker, Andrea" userId="9b188e7e-dbe1-457f-a0ef-d42401879807" providerId="ADAL" clId="{4FD1F467-266A-4F68-8474-BDB3B9213B63}" dt="2023-11-26T20:11:36.547" v="205" actId="20577"/>
      <pc:docMkLst>
        <pc:docMk/>
      </pc:docMkLst>
      <pc:sldChg chg="modSp mod">
        <pc:chgData name="Schweiker, Andrea" userId="9b188e7e-dbe1-457f-a0ef-d42401879807" providerId="ADAL" clId="{4FD1F467-266A-4F68-8474-BDB3B9213B63}" dt="2023-11-26T20:11:36.547" v="205" actId="20577"/>
        <pc:sldMkLst>
          <pc:docMk/>
          <pc:sldMk cId="2040709237" sldId="258"/>
        </pc:sldMkLst>
        <pc:spChg chg="mod">
          <ac:chgData name="Schweiker, Andrea" userId="9b188e7e-dbe1-457f-a0ef-d42401879807" providerId="ADAL" clId="{4FD1F467-266A-4F68-8474-BDB3B9213B63}" dt="2023-11-26T19:58:44.728" v="16" actId="20577"/>
          <ac:spMkLst>
            <pc:docMk/>
            <pc:sldMk cId="2040709237" sldId="258"/>
            <ac:spMk id="8" creationId="{871598DC-ECC6-408F-A242-0B41CA25BE39}"/>
          </ac:spMkLst>
        </pc:spChg>
        <pc:spChg chg="mod">
          <ac:chgData name="Schweiker, Andrea" userId="9b188e7e-dbe1-457f-a0ef-d42401879807" providerId="ADAL" clId="{4FD1F467-266A-4F68-8474-BDB3B9213B63}" dt="2023-11-26T20:11:36.547" v="205" actId="20577"/>
          <ac:spMkLst>
            <pc:docMk/>
            <pc:sldMk cId="2040709237" sldId="258"/>
            <ac:spMk id="74" creationId="{CC9489E4-1A03-4796-BB15-921075C6BF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DCE6-4DDE-4B1D-B2D8-F3EC10A425C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9AF96-1331-4F45-A618-3BBDFD14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9AF96-1331-4F45-A618-3BBDFD1433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C02C-1857-435B-B047-4FB115B3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4DA8E-B444-4CF7-9D52-2C6941FAF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F7CE-FE04-4122-8110-3538F200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5B6F-D6E0-4B1F-805D-D495D255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BDAF-36BD-497E-93CC-415737F6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64CC-655A-4D58-AA88-369B56D6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5F7AC-7FDB-41F5-845D-3AC76272D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DBE0-E82C-492D-9694-69925309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B6433-4EC9-45D1-B007-CCDDFCF8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9C73A-8A0C-4657-BFD7-FC6C1B0B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0D3F9-43FE-4AD9-9D4D-FA9584946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3C9CB-CECA-4720-BB64-7367B8064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6458B-8FBB-4D51-B87E-6686E92E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CDE4-88F6-4782-BEAA-3862F923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28527-7ED3-4DAF-87D0-5C318D2E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7489-1F80-422E-A866-0F3F638E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281B-FFE7-40E6-AD8B-0BA72156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931F8-6079-4FB9-AB47-6149930B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D7D7-4E71-4346-B45D-17F32381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9C9D-7387-41B2-A290-2287A221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C64D-77C0-402E-88BF-7D3B4705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9AD8D-E78C-4605-9506-25676E34C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A822A-24C0-4C75-96CD-2003B77B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2F2F-4819-4200-935B-C8E33BD8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9327D-7E71-47BB-96B0-B5ADD066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5F0C-2C56-4D0C-8AF7-9D7A1D84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05D6-F59C-47DB-B614-5B4E4CD0A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DE92D-639A-45B4-B23B-35F8872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D46C6-8C3D-4F1A-8EBA-9FC3F3CB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2B199-566A-4467-BD4B-47E38E22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2247-FF4D-4E22-A6DC-D942E642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461D-467D-4C42-8E4E-F860AB0E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98A7-7C15-4280-B49A-A41D9EA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27053-93E9-4815-9208-514D89B1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D348D-6DD9-461B-8B1E-322B50AD0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9E146-99C2-41FE-87B8-DE6C9D61E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AC198-3AD2-4B5A-A9F6-8601FF5A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D346D-AF82-424C-9862-DD4176C1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2A8C3-17F4-409A-B87A-94462927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217F-45A3-4A5C-9A30-99EDD811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D3228-093A-4913-81CB-9B8F6BAA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83C8-3612-4718-BB83-9B16D8CB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3F37E-A6E3-4FD1-BF07-88A61424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7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235FE-F2D2-4DEE-8D99-7AC351CD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8DC1-4EF4-48BF-8FD5-EC351EC1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2D64-39D8-4FF0-B748-18BFE2F3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34E1-F682-4B42-B005-BEDC190E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0BE3-8FED-4C2A-A196-5BCA7A6A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66AE7-2EDE-4F78-9A45-B12952CAD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BC3AC-6516-419C-9CE1-1F4313C0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29DC-53EB-4884-B770-2519F77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46790-051A-4CC8-A021-E21ADABF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D99E7-87CF-43FC-BF2D-612258F7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117A2-B747-4005-896E-98149331D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CA52C-560F-445D-9D85-DBD277D1D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6AFE-013C-42C8-AB49-993481D7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8447E-0329-440D-855F-13428D18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0C38-4E2A-4731-A1D9-DD011311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0859FB-85F5-4B8A-BB79-B83FD0D4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5FAA-99BD-4179-A919-D8E153A31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0ABC-71DD-4A21-AA52-0A5D53F5B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6FAC-DCFD-42BA-8366-0F8179D4BAD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454A-A6F5-4543-BB7E-C4D1A7358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AB11-3E5F-4070-A81D-89FFFEA27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FCE8-28A1-4116-9D53-7AADA378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8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2A1CDA7E-B4EB-41CA-85E2-C1FCC385C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85" b="-1"/>
          <a:stretch/>
        </p:blipFill>
        <p:spPr>
          <a:xfrm>
            <a:off x="1811030" y="307910"/>
            <a:ext cx="10380970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5" name="Rectangle 9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598DC-ECC6-408F-A242-0B41CA25BE39}"/>
              </a:ext>
            </a:extLst>
          </p:cNvPr>
          <p:cNvSpPr txBox="1"/>
          <p:nvPr/>
        </p:nvSpPr>
        <p:spPr>
          <a:xfrm>
            <a:off x="8780385" y="232177"/>
            <a:ext cx="3274766" cy="60677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latin typeface="Georgia" panose="02040502050405020303" pitchFamily="18" charset="0"/>
              </a:rPr>
              <a:t>Sales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$500 initial fee (nonrefundable)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8% of sales price on closing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Travel expenses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Georgia" panose="020405020504050203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latin typeface="Georgia" panose="02040502050405020303" pitchFamily="18" charset="0"/>
              </a:rPr>
              <a:t>Half-Leases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$380/</a:t>
            </a:r>
            <a:r>
              <a:rPr lang="en-US" sz="1700" dirty="0" err="1">
                <a:latin typeface="Georgia" panose="02040502050405020303" pitchFamily="18" charset="0"/>
              </a:rPr>
              <a:t>mo</a:t>
            </a:r>
            <a:r>
              <a:rPr lang="en-US" sz="1700" dirty="0">
                <a:latin typeface="Georgia" panose="02040502050405020303" pitchFamily="18" charset="0"/>
              </a:rPr>
              <a:t>: 1 lesson &amp; 2 hacks per week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$450/</a:t>
            </a:r>
            <a:r>
              <a:rPr lang="en-US" sz="1700" dirty="0" err="1">
                <a:latin typeface="Georgia" panose="02040502050405020303" pitchFamily="18" charset="0"/>
              </a:rPr>
              <a:t>mo</a:t>
            </a:r>
            <a:r>
              <a:rPr lang="en-US" sz="1700" dirty="0">
                <a:latin typeface="Georgia" panose="02040502050405020303" pitchFamily="18" charset="0"/>
              </a:rPr>
              <a:t>: 2 lessons &amp; 1 hack per week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700" i="1" dirty="0">
                <a:latin typeface="Georgia" panose="02040502050405020303" pitchFamily="18" charset="0"/>
              </a:rPr>
              <a:t>Leases run on a 4-week schedule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i="1" dirty="0">
                <a:latin typeface="Georgia" panose="02040502050405020303" pitchFamily="18" charset="0"/>
              </a:rPr>
              <a:t> Use of horse at shows is included but counts as 1 hack. Show coaching fee applies.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 dirty="0">
                <a:latin typeface="Georgia" panose="02040502050405020303" pitchFamily="18" charset="0"/>
              </a:rPr>
              <a:t>Show Fees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$55 school horse day lease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$55 show coaching day fee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Georgia" panose="02040502050405020303" pitchFamily="18" charset="0"/>
              </a:rPr>
              <a:t>$1.25/mi trailering fee, split between clients showing. </a:t>
            </a:r>
            <a:r>
              <a:rPr lang="en-US" sz="1700" i="1" dirty="0">
                <a:latin typeface="Georgia" panose="02040502050405020303" pitchFamily="18" charset="0"/>
              </a:rPr>
              <a:t>Subject to increase per fuel costs.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i="1" dirty="0">
                <a:latin typeface="Georgia" panose="02040502050405020303" pitchFamily="18" charset="0"/>
              </a:rPr>
              <a:t>Plus entry, office and membership fees, etc.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i="1" dirty="0">
                <a:latin typeface="Georgia" panose="02040502050405020303" pitchFamily="18" charset="0"/>
              </a:rPr>
              <a:t>Must be riding 2+ days a week.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7CE367-F591-47D2-8842-F896D00A5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6" y="60215"/>
            <a:ext cx="1477110" cy="886562"/>
          </a:xfrm>
          <a:prstGeom prst="rect">
            <a:avLst/>
          </a:prstGeom>
        </p:spPr>
      </p:pic>
      <p:sp>
        <p:nvSpPr>
          <p:cNvPr id="74" name="Subtitle 2">
            <a:extLst>
              <a:ext uri="{FF2B5EF4-FFF2-40B4-BE49-F238E27FC236}">
                <a16:creationId xmlns:a16="http://schemas.microsoft.com/office/drawing/2014/main" id="{CC9489E4-1A03-4796-BB15-921075C6BF4B}"/>
              </a:ext>
            </a:extLst>
          </p:cNvPr>
          <p:cNvSpPr txBox="1">
            <a:spLocks/>
          </p:cNvSpPr>
          <p:nvPr/>
        </p:nvSpPr>
        <p:spPr>
          <a:xfrm>
            <a:off x="244911" y="1016099"/>
            <a:ext cx="4849603" cy="5781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latin typeface="Georgia" panose="02040502050405020303" pitchFamily="18" charset="0"/>
              </a:rPr>
              <a:t>Lessons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900" b="1" dirty="0">
                <a:latin typeface="Georgia" panose="02040502050405020303" pitchFamily="18" charset="0"/>
              </a:rPr>
              <a:t>$200 package of 4 </a:t>
            </a:r>
            <a:r>
              <a:rPr lang="en-US" sz="1900" i="1" dirty="0">
                <a:latin typeface="Georgia" panose="02040502050405020303" pitchFamily="18" charset="0"/>
              </a:rPr>
              <a:t>Group 1 </a:t>
            </a:r>
            <a:r>
              <a:rPr lang="en-US" sz="1900" i="1" dirty="0" err="1">
                <a:latin typeface="Georgia" panose="02040502050405020303" pitchFamily="18" charset="0"/>
              </a:rPr>
              <a:t>hr</a:t>
            </a:r>
            <a:r>
              <a:rPr lang="en-US" sz="1900" i="1" dirty="0">
                <a:latin typeface="Georgia" panose="02040502050405020303" pitchFamily="18" charset="0"/>
              </a:rPr>
              <a:t> lessons (2-5 riders). Expected to groom, tack, and untack on your own and mount at scheduled time. Expires after 30 days (approx. 1/week).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900" b="1" dirty="0">
                <a:latin typeface="Georgia" panose="02040502050405020303" pitchFamily="18" charset="0"/>
              </a:rPr>
              <a:t>$350 package of 8 </a:t>
            </a:r>
            <a:r>
              <a:rPr lang="en-US" sz="1900" i="1" dirty="0">
                <a:latin typeface="Georgia" panose="02040502050405020303" pitchFamily="18" charset="0"/>
              </a:rPr>
              <a:t>Group 1 </a:t>
            </a:r>
            <a:r>
              <a:rPr lang="en-US" sz="1900" i="1" dirty="0" err="1">
                <a:latin typeface="Georgia" panose="02040502050405020303" pitchFamily="18" charset="0"/>
              </a:rPr>
              <a:t>hr</a:t>
            </a:r>
            <a:r>
              <a:rPr lang="en-US" sz="1900" i="1" dirty="0">
                <a:latin typeface="Georgia" panose="02040502050405020303" pitchFamily="18" charset="0"/>
              </a:rPr>
              <a:t> lessons (2-5 riders). Expected to groom, tack, and untack on your own and mount at scheduled time. Expires after 30 days (approx. 2/week).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900" b="1" dirty="0">
                <a:latin typeface="Georgia" panose="02040502050405020303" pitchFamily="18" charset="0"/>
              </a:rPr>
              <a:t>$120 Tiny </a:t>
            </a:r>
            <a:r>
              <a:rPr lang="en-US" sz="1900" b="1">
                <a:latin typeface="Georgia" panose="02040502050405020303" pitchFamily="18" charset="0"/>
              </a:rPr>
              <a:t>Tots package of 4 </a:t>
            </a:r>
            <a:r>
              <a:rPr lang="en-US" sz="1900" i="1" dirty="0">
                <a:latin typeface="Georgia" panose="02040502050405020303" pitchFamily="18" charset="0"/>
              </a:rPr>
              <a:t>Preschool lessons: 20 min private lead-line riding lesson plus 10 min grooming (ages 4-6)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900" b="1" dirty="0">
                <a:latin typeface="Georgia" panose="02040502050405020303" pitchFamily="18" charset="0"/>
              </a:rPr>
              <a:t>$65 new student lesson</a:t>
            </a:r>
            <a:r>
              <a:rPr lang="en-US" sz="1900" dirty="0">
                <a:latin typeface="Georgia" panose="02040502050405020303" pitchFamily="18" charset="0"/>
              </a:rPr>
              <a:t>  </a:t>
            </a:r>
            <a:r>
              <a:rPr lang="en-US" sz="1900" i="1" dirty="0">
                <a:latin typeface="Georgia" panose="02040502050405020303" pitchFamily="18" charset="0"/>
              </a:rPr>
              <a:t>Private 45 min, includes grooming &amp; tacking instruction. </a:t>
            </a:r>
          </a:p>
          <a:p>
            <a:pPr algn="l"/>
            <a:r>
              <a:rPr lang="en-US" sz="1900" b="1" i="1" dirty="0">
                <a:latin typeface="Georgia" panose="02040502050405020303" pitchFamily="18" charset="0"/>
              </a:rPr>
              <a:t>24 hour cancellation policy</a:t>
            </a:r>
            <a:r>
              <a:rPr lang="en-US" sz="1900" i="1" dirty="0">
                <a:latin typeface="Georgia" panose="02040502050405020303" pitchFamily="18" charset="0"/>
              </a:rPr>
              <a:t> to reschedule with no fee, otherwise the missed lesson is charged in full.  </a:t>
            </a:r>
          </a:p>
          <a:p>
            <a:pPr algn="l"/>
            <a:r>
              <a:rPr lang="en-US" sz="1800" dirty="0">
                <a:latin typeface="Georgia" panose="02040502050405020303" pitchFamily="18" charset="0"/>
              </a:rPr>
              <a:t> </a:t>
            </a:r>
          </a:p>
          <a:p>
            <a:pPr algn="l"/>
            <a:r>
              <a:rPr lang="en-US" sz="2200" b="1" dirty="0">
                <a:latin typeface="Georgia" panose="02040502050405020303" pitchFamily="18" charset="0"/>
              </a:rPr>
              <a:t>Lesson/Training Board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900" dirty="0">
                <a:latin typeface="Georgia" panose="02040502050405020303" pitchFamily="18" charset="0"/>
              </a:rPr>
              <a:t>Bronze $710/</a:t>
            </a:r>
            <a:r>
              <a:rPr lang="en-US" sz="1900" dirty="0" err="1">
                <a:latin typeface="Georgia" panose="02040502050405020303" pitchFamily="18" charset="0"/>
              </a:rPr>
              <a:t>mo</a:t>
            </a:r>
            <a:r>
              <a:rPr lang="en-US" sz="1900" dirty="0">
                <a:latin typeface="Georgia" panose="02040502050405020303" pitchFamily="18" charset="0"/>
              </a:rPr>
              <a:t>: 4 sessions per month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900" dirty="0">
                <a:latin typeface="Georgia" panose="02040502050405020303" pitchFamily="18" charset="0"/>
              </a:rPr>
              <a:t>Silver $850/</a:t>
            </a:r>
            <a:r>
              <a:rPr lang="en-US" sz="1900" dirty="0" err="1">
                <a:latin typeface="Georgia" panose="02040502050405020303" pitchFamily="18" charset="0"/>
              </a:rPr>
              <a:t>mo</a:t>
            </a:r>
            <a:r>
              <a:rPr lang="en-US" sz="1900" dirty="0">
                <a:latin typeface="Georgia" panose="02040502050405020303" pitchFamily="18" charset="0"/>
              </a:rPr>
              <a:t>: 8 sessions per month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900" dirty="0">
                <a:latin typeface="Georgia" panose="02040502050405020303" pitchFamily="18" charset="0"/>
              </a:rPr>
              <a:t>Gold $950/</a:t>
            </a:r>
            <a:r>
              <a:rPr lang="en-US" sz="1900" dirty="0" err="1">
                <a:latin typeface="Georgia" panose="02040502050405020303" pitchFamily="18" charset="0"/>
              </a:rPr>
              <a:t>mo</a:t>
            </a:r>
            <a:r>
              <a:rPr lang="en-US" sz="1900" dirty="0">
                <a:latin typeface="Georgia" panose="02040502050405020303" pitchFamily="18" charset="0"/>
              </a:rPr>
              <a:t>: 12 sessions per month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900" dirty="0">
                <a:latin typeface="Georgia" panose="02040502050405020303" pitchFamily="18" charset="0"/>
              </a:rPr>
              <a:t>Platinum $1,100/</a:t>
            </a:r>
            <a:r>
              <a:rPr lang="en-US" sz="1900" dirty="0" err="1">
                <a:latin typeface="Georgia" panose="02040502050405020303" pitchFamily="18" charset="0"/>
              </a:rPr>
              <a:t>mo</a:t>
            </a:r>
            <a:r>
              <a:rPr lang="en-US" sz="1900" dirty="0">
                <a:latin typeface="Georgia" panose="02040502050405020303" pitchFamily="18" charset="0"/>
              </a:rPr>
              <a:t>: 16 sessions per month</a:t>
            </a:r>
          </a:p>
          <a:p>
            <a:pPr algn="l"/>
            <a:r>
              <a:rPr lang="en-US" sz="1900" i="1" dirty="0">
                <a:latin typeface="Georgia" panose="02040502050405020303" pitchFamily="18" charset="0"/>
              </a:rPr>
              <a:t>Sessions may be used as lessons or training rides.</a:t>
            </a:r>
          </a:p>
          <a:p>
            <a:pPr algn="l"/>
            <a:endParaRPr lang="en-US" sz="1800" dirty="0">
              <a:latin typeface="Georgia" panose="02040502050405020303" pitchFamily="18" charset="0"/>
            </a:endParaRPr>
          </a:p>
          <a:p>
            <a:pPr algn="l"/>
            <a:endParaRPr lang="en-US" sz="1800" dirty="0"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800" dirty="0"/>
          </a:p>
          <a:p>
            <a:pPr algn="l"/>
            <a:endParaRPr lang="en-US" sz="2000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9CED316-1804-4ADB-A795-390764190B2F}"/>
              </a:ext>
            </a:extLst>
          </p:cNvPr>
          <p:cNvSpPr txBox="1">
            <a:spLocks/>
          </p:cNvSpPr>
          <p:nvPr/>
        </p:nvSpPr>
        <p:spPr>
          <a:xfrm>
            <a:off x="1811029" y="60215"/>
            <a:ext cx="3041741" cy="7382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Georgia" panose="02040502050405020303" pitchFamily="18" charset="0"/>
              </a:rPr>
              <a:t>Price List</a:t>
            </a:r>
          </a:p>
        </p:txBody>
      </p:sp>
    </p:spTree>
    <p:extLst>
      <p:ext uri="{BB962C8B-B14F-4D97-AF65-F5344CB8AC3E}">
        <p14:creationId xmlns:p14="http://schemas.microsoft.com/office/powerpoint/2010/main" val="204070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318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Price List</dc:title>
  <dc:creator>Schweiker, Andrea</dc:creator>
  <cp:lastModifiedBy>Schweiker, Andrea</cp:lastModifiedBy>
  <cp:revision>7</cp:revision>
  <cp:lastPrinted>2022-03-11T23:03:29Z</cp:lastPrinted>
  <dcterms:created xsi:type="dcterms:W3CDTF">2022-03-11T20:25:22Z</dcterms:created>
  <dcterms:modified xsi:type="dcterms:W3CDTF">2023-11-26T20:11:40Z</dcterms:modified>
</cp:coreProperties>
</file>